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4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187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22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1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85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3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270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17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8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60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389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126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9EF3-EC3C-41DF-B3FC-D3B6DA02EA71}" type="datetimeFigureOut">
              <a:rPr lang="en-NZ" smtClean="0"/>
              <a:t>19/04/2017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631F-66BB-4D30-AF2B-458DF3FD6F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48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7" name="Picture 3" descr="G:\Users\Rebecca\Town Centre Master Plan\Insights Phase - implementation\Collataral\town centre ad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0" y="332656"/>
            <a:ext cx="9166719" cy="63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800" b="1" dirty="0">
                <a:latin typeface="Helvetica" pitchFamily="34" charset="0"/>
              </a:rPr>
              <a:t>A new approach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-1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556787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Helvetica" pitchFamily="34" charset="0"/>
              </a:rPr>
              <a:t>Work has started to develop a Masterplan. </a:t>
            </a:r>
          </a:p>
          <a:p>
            <a:endParaRPr lang="en-NZ" sz="2000" dirty="0">
              <a:latin typeface="Helvetica" pitchFamily="34" charset="0"/>
            </a:endParaRPr>
          </a:p>
          <a:p>
            <a:r>
              <a:rPr lang="en-NZ" sz="2000" dirty="0">
                <a:latin typeface="Helvetica" pitchFamily="34" charset="0"/>
              </a:rPr>
              <a:t>Considers all the moving parts of the town centre in an integrated way.   </a:t>
            </a:r>
          </a:p>
          <a:p>
            <a:endParaRPr lang="en-NZ" sz="2000" dirty="0">
              <a:latin typeface="Helvetica" pitchFamily="34" charset="0"/>
            </a:endParaRPr>
          </a:p>
          <a:p>
            <a:r>
              <a:rPr lang="en-NZ" sz="2000" dirty="0">
                <a:latin typeface="Helvetica" pitchFamily="34" charset="0"/>
              </a:rPr>
              <a:t>We have a unique opportunity to improve the way our town centre looks, feels and functions.</a:t>
            </a:r>
          </a:p>
          <a:p>
            <a:endParaRPr lang="en-NZ" sz="2000" dirty="0">
              <a:latin typeface="Helvetica" pitchFamily="34" charset="0"/>
            </a:endParaRPr>
          </a:p>
          <a:p>
            <a:r>
              <a:rPr lang="en-NZ" sz="2000" dirty="0">
                <a:latin typeface="Helvetica" pitchFamily="34" charset="0"/>
              </a:rPr>
              <a:t>Continues to be a place that locals love and visitors want to spend their leisure time here.  </a:t>
            </a:r>
          </a:p>
          <a:p>
            <a:endParaRPr lang="en-NZ" sz="2000" dirty="0">
              <a:latin typeface="Helvetica" pitchFamily="34" charset="0"/>
            </a:endParaRPr>
          </a:p>
          <a:p>
            <a:r>
              <a:rPr lang="en-NZ" sz="2000" dirty="0">
                <a:latin typeface="Helvetica" pitchFamily="34" charset="0"/>
              </a:rPr>
              <a:t>That is where you come in…  your input is important</a:t>
            </a:r>
            <a:r>
              <a:rPr lang="en-NZ" sz="2200" dirty="0">
                <a:latin typeface="Helvetica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9577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NZ" sz="4800" b="1" dirty="0">
                <a:latin typeface="Helvetica" pitchFamily="34" charset="0"/>
              </a:rPr>
              <a:t>Officially… the town centre is the area in red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/>
          <a:stretch/>
        </p:blipFill>
        <p:spPr bwMode="auto">
          <a:xfrm>
            <a:off x="0" y="5799185"/>
            <a:ext cx="9108504" cy="10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52" y="1772816"/>
            <a:ext cx="5292351" cy="373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2132856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Helvetica" pitchFamily="34" charset="0"/>
              </a:rPr>
              <a:t>Area of Influence = wider project area of influence.</a:t>
            </a:r>
          </a:p>
          <a:p>
            <a:endParaRPr lang="en-NZ" dirty="0">
              <a:latin typeface="Helvetica" pitchFamily="34" charset="0"/>
            </a:endParaRPr>
          </a:p>
          <a:p>
            <a:r>
              <a:rPr lang="en-NZ" dirty="0">
                <a:latin typeface="Helvetica" pitchFamily="34" charset="0"/>
              </a:rPr>
              <a:t>But in reality, the area of influence spans much wider – arguably the whole district. </a:t>
            </a:r>
          </a:p>
        </p:txBody>
      </p:sp>
    </p:spTree>
    <p:extLst>
      <p:ext uri="{BB962C8B-B14F-4D97-AF65-F5344CB8AC3E}">
        <p14:creationId xmlns:p14="http://schemas.microsoft.com/office/powerpoint/2010/main" val="127645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NZ" sz="4800" b="1" dirty="0">
                <a:latin typeface="Helvetica" pitchFamily="34" charset="0"/>
              </a:rPr>
              <a:t>Yep… we’ve got some challenges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0" y="5815738"/>
            <a:ext cx="9108504" cy="10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785005"/>
            <a:ext cx="79208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Helvetica" pitchFamily="34" charset="0"/>
              </a:rPr>
              <a:t>Parking woes</a:t>
            </a:r>
          </a:p>
          <a:p>
            <a:r>
              <a:rPr lang="en-NZ" sz="2400" dirty="0">
                <a:latin typeface="Helvetica" pitchFamily="34" charset="0"/>
              </a:rPr>
              <a:t>Congestion issues</a:t>
            </a:r>
          </a:p>
          <a:p>
            <a:r>
              <a:rPr lang="en-NZ" sz="2400" dirty="0">
                <a:latin typeface="Helvetica" pitchFamily="34" charset="0"/>
              </a:rPr>
              <a:t>Public transport is too expensive</a:t>
            </a:r>
          </a:p>
          <a:p>
            <a:r>
              <a:rPr lang="en-NZ" sz="2400" dirty="0">
                <a:latin typeface="Helvetica" pitchFamily="34" charset="0"/>
              </a:rPr>
              <a:t>Safety concerns for pedestrians and cyclists</a:t>
            </a:r>
          </a:p>
          <a:p>
            <a:r>
              <a:rPr lang="en-NZ" sz="2400" dirty="0">
                <a:latin typeface="Helvetica" pitchFamily="34" charset="0"/>
              </a:rPr>
              <a:t>Affordable worker housing</a:t>
            </a:r>
          </a:p>
          <a:p>
            <a:r>
              <a:rPr lang="en-NZ" sz="2400" dirty="0">
                <a:solidFill>
                  <a:srgbClr val="FF0000"/>
                </a:solidFill>
                <a:latin typeface="Helvetica" pitchFamily="34" charset="0"/>
              </a:rPr>
              <a:t>What else should we add?</a:t>
            </a:r>
            <a:r>
              <a:rPr lang="en-NZ" dirty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endParaRPr lang="en-NZ" dirty="0">
              <a:latin typeface="Helvetica" pitchFamily="34" charset="0"/>
            </a:endParaRPr>
          </a:p>
          <a:p>
            <a:endParaRPr lang="en-NZ" dirty="0">
              <a:latin typeface="Helvetica" pitchFamily="34" charset="0"/>
            </a:endParaRPr>
          </a:p>
          <a:p>
            <a:endParaRPr lang="en-NZ" dirty="0">
              <a:latin typeface="Helvetica" pitchFamily="34" charset="0"/>
            </a:endParaRPr>
          </a:p>
          <a:p>
            <a:r>
              <a:rPr lang="en-NZ" sz="2800" dirty="0">
                <a:latin typeface="Helvetica" pitchFamily="34" charset="0"/>
              </a:rPr>
              <a:t>But… challenges are opportunities in disguise</a:t>
            </a:r>
          </a:p>
          <a:p>
            <a:endParaRPr lang="en-NZ" dirty="0">
              <a:latin typeface="Helvetica" pitchFamily="34" charset="0"/>
            </a:endParaRPr>
          </a:p>
          <a:p>
            <a:endParaRPr lang="en-NZ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4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NZ" sz="4800" b="1" dirty="0">
                <a:latin typeface="Helvetica" pitchFamily="34" charset="0"/>
              </a:rPr>
              <a:t>Our goal for the masterplan is to: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8478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Having a clear vision. </a:t>
            </a: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Creating efficient public transport hubs. </a:t>
            </a: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Getting ahead of the game with managing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Creating accessible streets that are easier for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Enabling a variety of housing that is close to town.</a:t>
            </a:r>
          </a:p>
          <a:p>
            <a:endParaRPr lang="en-NZ" sz="2400" dirty="0">
              <a:latin typeface="Helvetica" pitchFamily="34" charset="0"/>
            </a:endParaRPr>
          </a:p>
          <a:p>
            <a:endParaRPr lang="en-NZ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NZ" sz="4800" b="1" dirty="0">
                <a:latin typeface="Helvetica" pitchFamily="34" charset="0"/>
              </a:rPr>
              <a:t>Our goal 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84784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>
              <a:latin typeface="Helvetica" pitchFamily="34" charset="0"/>
            </a:endParaRP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Getting smarter about how we manage the demand for parking.</a:t>
            </a: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Keeping an eye to the future and innovation in mind.</a:t>
            </a: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Making sure we have quality cultural and civic facilities. </a:t>
            </a:r>
          </a:p>
          <a:p>
            <a:endParaRPr lang="en-NZ" sz="24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latin typeface="Helvetica" pitchFamily="34" charset="0"/>
              </a:rPr>
              <a:t>Helping our community source Government funding. </a:t>
            </a:r>
          </a:p>
          <a:p>
            <a:endParaRPr lang="en-NZ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3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96" y="326232"/>
            <a:ext cx="5263008" cy="52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6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800" b="1" dirty="0">
                <a:latin typeface="Helvetica" pitchFamily="34" charset="0"/>
              </a:rPr>
              <a:t>Your input is important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84482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This is just the </a:t>
            </a:r>
            <a:r>
              <a:rPr lang="en-N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beginning of our conversations </a:t>
            </a:r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with people from all parts of the community... </a:t>
            </a:r>
          </a:p>
          <a:p>
            <a:endParaRPr lang="en-NZ" sz="2400" dirty="0"/>
          </a:p>
          <a:p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Your input today will help us to come up with </a:t>
            </a:r>
            <a:r>
              <a:rPr lang="en-N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new vision </a:t>
            </a:r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give us important </a:t>
            </a:r>
            <a:r>
              <a:rPr lang="en-N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insights</a:t>
            </a:r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 into how young people perceive their Town Centre.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62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800" b="1" dirty="0">
                <a:latin typeface="Helvetica" pitchFamily="34" charset="0"/>
              </a:rPr>
              <a:t>Group Activity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/>
          <a:stretch/>
        </p:blipFill>
        <p:spPr bwMode="auto">
          <a:xfrm>
            <a:off x="-64938" y="5791200"/>
            <a:ext cx="9317458" cy="10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835531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TBC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032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edSourceSystemLocation xmlns="54f90807-c9f1-42bd-a7e7-120c60ddba6d" xsi:nil="true"/>
    <SharedDocumentAccessGuid xmlns="54f90807-c9f1-42bd-a7e7-120c60ddba6d" xsi:nil="true"/>
    <Archived xmlns="54f90807-c9f1-42bd-a7e7-120c60ddba6d" xsi:nil="true"/>
    <JSONPreview xmlns="54f90807-c9f1-42bd-a7e7-120c60ddb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52EF306951843A403B174F009C5AF" ma:contentTypeVersion="8" ma:contentTypeDescription="Create a new document." ma:contentTypeScope="" ma:versionID="602f5a364a2c3bbcbc83d868f9f29914">
  <xsd:schema xmlns:xsd="http://www.w3.org/2001/XMLSchema" xmlns:xs="http://www.w3.org/2001/XMLSchema" xmlns:p="http://schemas.microsoft.com/office/2006/metadata/properties" xmlns:ns2="54f90807-c9f1-42bd-a7e7-120c60ddba6d" xmlns:ns3="8abb85f1-aaf2-41cb-ab68-0e1d6a533915" targetNamespace="http://schemas.microsoft.com/office/2006/metadata/properties" ma:root="true" ma:fieldsID="dda3a1506bd968985669bfeb9c00ea24" ns2:_="" ns3:_="">
    <xsd:import namespace="54f90807-c9f1-42bd-a7e7-120c60ddba6d"/>
    <xsd:import namespace="8abb85f1-aaf2-41cb-ab68-0e1d6a533915"/>
    <xsd:element name="properties">
      <xsd:complexType>
        <xsd:sequence>
          <xsd:element name="documentManagement">
            <xsd:complexType>
              <xsd:all>
                <xsd:element ref="ns2:SharedDocumentAccessGuid" minOccurs="0"/>
                <xsd:element ref="ns2:Archived" minOccurs="0"/>
                <xsd:element ref="ns2:MigratedSourceSystemLocation" minOccurs="0"/>
                <xsd:element ref="ns2:JSONPreview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90807-c9f1-42bd-a7e7-120c60ddba6d" elementFormDefault="qualified">
    <xsd:import namespace="http://schemas.microsoft.com/office/2006/documentManagement/types"/>
    <xsd:import namespace="http://schemas.microsoft.com/office/infopath/2007/PartnerControls"/>
    <xsd:element name="SharedDocumentAccessGuid" ma:index="8" nillable="true" ma:displayName="SharedDocumentAccessGuid" ma:hidden="true" ma:internalName="SharedDocumentAccessGuid">
      <xsd:simpleType>
        <xsd:restriction base="dms:Text"/>
      </xsd:simpleType>
    </xsd:element>
    <xsd:element name="Archived" ma:index="9" nillable="true" ma:displayName="Archived" ma:internalName="Archived">
      <xsd:simpleType>
        <xsd:restriction base="dms:Boolean"/>
      </xsd:simpleType>
    </xsd:element>
    <xsd:element name="MigratedSourceSystemLocation" ma:index="10" nillable="true" ma:displayName="MigratedSourceSystemLocation" ma:hidden="true" ma:internalName="MigratedSourceSystemLocation">
      <xsd:simpleType>
        <xsd:restriction base="dms:Text"/>
      </xsd:simpleType>
    </xsd:element>
    <xsd:element name="JSONPreview" ma:index="11" nillable="true" ma:displayName="JSONPreview" ma:hidden="true" ma:internalName="JSONPreview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5f1-aaf2-41cb-ab68-0e1d6a533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357B9-3C3E-4106-8A67-ABDEC80DCF0D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8abb85f1-aaf2-41cb-ab68-0e1d6a533915"/>
    <ds:schemaRef ds:uri="54f90807-c9f1-42bd-a7e7-120c60ddb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882653-6B7E-4F5A-8EAE-03147AD5E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5F39E-2CA7-4F99-A8E5-E1C82CB47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90807-c9f1-42bd-a7e7-120c60ddba6d"/>
    <ds:schemaRef ds:uri="8abb85f1-aaf2-41cb-ab68-0e1d6a533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 new approach</vt:lpstr>
      <vt:lpstr>Officially… the town centre is the area in red</vt:lpstr>
      <vt:lpstr>Yep… we’ve got some challenges</vt:lpstr>
      <vt:lpstr>Our goal for the masterplan is to: </vt:lpstr>
      <vt:lpstr>Our goal  </vt:lpstr>
      <vt:lpstr>PowerPoint Presentation</vt:lpstr>
      <vt:lpstr>Your input is important</vt:lpstr>
      <vt:lpstr>Group Activity</vt:lpstr>
    </vt:vector>
  </TitlesOfParts>
  <Company>QLDC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Pitts</dc:creator>
  <cp:lastModifiedBy>Rebecca Pitts</cp:lastModifiedBy>
  <cp:revision>26</cp:revision>
  <dcterms:created xsi:type="dcterms:W3CDTF">2017-03-08T02:52:45Z</dcterms:created>
  <dcterms:modified xsi:type="dcterms:W3CDTF">2017-04-18T23:33:47Z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0x010100BC452EF306951843A403B174F009C5AF</vt:lpwstr>
  </property>
</Properties>
</file>